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0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0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2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9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2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8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5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A905-56B5-495A-8AA1-FA5CDF70409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32D6-B2DF-4F9F-B20F-6A74EFAD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5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NJHS MEETING SCHEDULE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2015 - 2016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848600" cy="281940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4" name="il_fi" descr="http://www.hayscisd.net/logos/15-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-21771"/>
            <a:ext cx="6167437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00707"/>
              </p:ext>
            </p:extLst>
          </p:nvPr>
        </p:nvGraphicFramePr>
        <p:xfrm>
          <a:off x="228600" y="2819400"/>
          <a:ext cx="8686800" cy="354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528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THURSDAY, SEPTEMBER</a:t>
                      </a:r>
                      <a:r>
                        <a:rPr lang="en-US" baseline="0" dirty="0" smtClean="0"/>
                        <a:t> 24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FEBRUARY 2</a:t>
                      </a:r>
                      <a:r>
                        <a:rPr lang="en-US" baseline="30000" dirty="0" smtClean="0"/>
                        <a:t>nd</a:t>
                      </a:r>
                      <a:endParaRPr lang="en-US" baseline="0" dirty="0" smtClean="0"/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OCTOBER 22</a:t>
                      </a:r>
                      <a:r>
                        <a:rPr lang="en-US" baseline="30000" dirty="0" smtClean="0"/>
                        <a:t>nd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MARCH 8</a:t>
                      </a:r>
                      <a:r>
                        <a:rPr lang="en-US" baseline="30000" dirty="0" smtClean="0"/>
                        <a:t>th</a:t>
                      </a:r>
                      <a:endParaRPr lang="en-US" baseline="0" dirty="0" smtClean="0"/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NOVEMBER</a:t>
                      </a:r>
                      <a:r>
                        <a:rPr lang="en-US" baseline="0" dirty="0" smtClean="0"/>
                        <a:t>  19</a:t>
                      </a:r>
                      <a:r>
                        <a:rPr lang="en-US" baseline="30000" dirty="0" smtClean="0"/>
                        <a:t>th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TUESDAY, APRIL 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DECEMBER  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MAY </a:t>
                      </a:r>
                      <a:r>
                        <a:rPr lang="en-US" baseline="0" smtClean="0"/>
                        <a:t>3</a:t>
                      </a:r>
                      <a:r>
                        <a:rPr lang="en-US" baseline="30000" smtClean="0"/>
                        <a:t>rd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Elections</a:t>
                      </a:r>
                      <a:endParaRPr lang="en-US" dirty="0"/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JANUARY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r>
                        <a:rPr lang="en-US" baseline="0" dirty="0" smtClean="0"/>
                        <a:t>, MAY 31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Meet Your Board</a:t>
                      </a:r>
                      <a:endParaRPr lang="en-US" dirty="0"/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r>
                        <a:rPr lang="en-US" dirty="0" smtClean="0"/>
                        <a:t>All meetings are held at 3:40</a:t>
                      </a:r>
                      <a:r>
                        <a:rPr lang="en-US" baseline="0" dirty="0" smtClean="0"/>
                        <a:t> right after school in </a:t>
                      </a:r>
                      <a:r>
                        <a:rPr lang="en-US" baseline="0" smtClean="0"/>
                        <a:t>the cafeteria, </a:t>
                      </a:r>
                      <a:r>
                        <a:rPr lang="en-US" baseline="0" dirty="0" smtClean="0"/>
                        <a:t>unless otherwise noted.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 transportation is provided for students needing a ride home at 4:45.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524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BOARD MEETINGS</a:t>
            </a:r>
          </a:p>
          <a:p>
            <a:r>
              <a:rPr lang="en-US" sz="1400" dirty="0" smtClean="0"/>
              <a:t>Thursday, August 27</a:t>
            </a:r>
            <a:r>
              <a:rPr lang="en-US" sz="1400" baseline="30000" dirty="0" smtClean="0"/>
              <a:t>th</a:t>
            </a:r>
          </a:p>
          <a:p>
            <a:r>
              <a:rPr lang="en-US" sz="1400" baseline="30000" smtClean="0"/>
              <a:t>TBA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50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NJHS MEETING SCHEDULE 2015 - 2016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NJHS MEETING SCHEDULE 2012 - 2014</dc:title>
  <dc:creator>Robert Stone</dc:creator>
  <cp:lastModifiedBy>Terry Prindible</cp:lastModifiedBy>
  <cp:revision>16</cp:revision>
  <cp:lastPrinted>2014-08-19T19:22:54Z</cp:lastPrinted>
  <dcterms:created xsi:type="dcterms:W3CDTF">2013-09-09T18:18:08Z</dcterms:created>
  <dcterms:modified xsi:type="dcterms:W3CDTF">2015-08-27T20:47:36Z</dcterms:modified>
</cp:coreProperties>
</file>